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rimo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utfit Extra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042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Sentiment Analysis of Apple Product Tweets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Building an NLP Model to Classify Tweets as Positive, Negative, or Neutral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10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251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267664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2251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Develop an NLP model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069908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aim of this project is to develop an NLP model to classify public sentiment on Apple products using Twitter into positive, negative, or neutral sentiments.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22251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937" y="226766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22251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Automate sentiment analysis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306990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Automate sentiment analysis to monitor brand perception efficiently.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7292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77179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729288"/>
            <a:ext cx="29312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219706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Understanding public sentiment helps companies make data-driven decisions about their products and customer engagement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5967"/>
            <a:ext cx="63450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Business Understanding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14907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349341"/>
            <a:ext cx="28377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Gauge Public Opinion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839760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Sentiment analysis of Tweets helps businesses and organizations gauge public opinion, monitor brand perception, and respond to customer feedback in real time.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114907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349341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Automate Understanding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19409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 building a model that classifies Tweet sentiment, we can automate the process of understanding user emotions at scale.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78423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12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Strategic Foundation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20327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analysis serves as a foundational step toward improving customer engagement and strategic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986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Objectives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460659"/>
            <a:ext cx="793790" cy="12957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25704" y="1619369"/>
            <a:ext cx="314646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Develop a Proof of Concept Model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1825704" y="1962626"/>
            <a:ext cx="1201090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 a Proof of Concept (PoC) model to classify Tweets into positive, negative, or neutral sentiments, starting with a binary classifier before expanding to multiclass.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56416"/>
            <a:ext cx="793790" cy="1047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25704" y="2915126"/>
            <a:ext cx="1201090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Enable Real-Time Tracking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825704" y="3327916"/>
            <a:ext cx="1201090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Enable real-time sentiment tracking to help businesses quickly identify and respond to customer opinions, complaints, or trends.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04166"/>
            <a:ext cx="793790" cy="1047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25704" y="3962876"/>
            <a:ext cx="1201090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Improve Customer Experience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1825704" y="4375666"/>
            <a:ext cx="1201090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Improve customer experience by automating sentiment detection, reducing manual effort in social media monitoring.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851916"/>
            <a:ext cx="793790" cy="13652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25704" y="5010626"/>
            <a:ext cx="1201090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Establish Foundation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1825704" y="5423416"/>
            <a:ext cx="1201090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Lay the groundwork for advanced NLP applications, such as topic modeling or intent detection, by establishing a baseline sentiment analysis model.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217206"/>
            <a:ext cx="793790" cy="136529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25704" y="6375916"/>
            <a:ext cx="1201090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Inform Business Strategies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1825704" y="6788706"/>
            <a:ext cx="1201090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Inform business strategies by analyzing sentiment trends, helping companies adjust marketing, product development, and customer service approaches.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76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Understanding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333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Dataset Source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144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CrowdFlower (Kaggle): ~3,800 tweets labeled as Positive, Neutral, or Negative.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196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Key Columns: text, sentiment.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0333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What We Looked At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6144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 Cleaning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Remove noise (URLs, mentions, stopwords).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4196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Exploratory Analysis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Sentiment distribution, word frequencies.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22470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Modeling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Logistic Regression, Naïve Bayes, BERT (optional).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60298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Evaluation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Precision, recall, F1-score.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4128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Modelling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93790" y="1430893"/>
            <a:ext cx="127516" cy="1549837"/>
          </a:xfrm>
          <a:prstGeom prst="roundRect">
            <a:avLst>
              <a:gd name="adj" fmla="val 5603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76457" y="143089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Preparation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176457" y="1798677"/>
            <a:ext cx="900255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approach we used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176457" y="2240875"/>
            <a:ext cx="900255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Train-Test Split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80-20 ratio</a:t>
            </a: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176457" y="2640568"/>
            <a:ext cx="900255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Feature Extraction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TF-IDF (Term Frequency-Inverse Document Frequency).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1048941" y="3150751"/>
            <a:ext cx="127516" cy="2987040"/>
          </a:xfrm>
          <a:prstGeom prst="roundRect">
            <a:avLst>
              <a:gd name="adj" fmla="val 5603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431608" y="315075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Algorithms Tested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1431608" y="3518536"/>
            <a:ext cx="8747403" cy="431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Logistic Regression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Simple, interpretable, works well for binary/multiclass classification.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1431608" y="4045743"/>
            <a:ext cx="874740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Random Forest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Ensemble method (multiple decision trees), robust to overfitting.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1431608" y="4445436"/>
            <a:ext cx="8747403" cy="457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Multinomial Naive Bayes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Fast, works well with text data (assumes word independence).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1431608" y="5004675"/>
            <a:ext cx="8747403" cy="435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SVM (Support Vector Machine)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Effective in high-dimensional spaces (good for text).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1431608" y="5542480"/>
            <a:ext cx="8747403" cy="365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XGBoost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Gradient-boosted trees, handles imbalanced data well.</a:t>
            </a:r>
            <a:endParaRPr lang="en-US" dirty="0"/>
          </a:p>
        </p:txBody>
      </p:sp>
      <p:sp>
        <p:nvSpPr>
          <p:cNvPr id="16" name="Shape 13"/>
          <p:cNvSpPr/>
          <p:nvPr/>
        </p:nvSpPr>
        <p:spPr>
          <a:xfrm>
            <a:off x="1304092" y="6307812"/>
            <a:ext cx="127516" cy="1107638"/>
          </a:xfrm>
          <a:prstGeom prst="roundRect">
            <a:avLst>
              <a:gd name="adj" fmla="val 5603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686758" y="6307812"/>
            <a:ext cx="214062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Advanced Techniques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1686758" y="6675596"/>
            <a:ext cx="849225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Handling Imbalance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SMOTE (Synthetic Minority Over-sampling Technique).</a:t>
            </a: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1686758" y="7075289"/>
            <a:ext cx="849225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Pipeline</a:t>
            </a: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TF-IDF → SMOTE → Classifier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20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 Evaluation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14431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255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Evaluation Metrics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745831"/>
            <a:ext cx="30054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Visualizing model performance using key metrics. Accuracy, precision, recall, and F1-score provide a comprehensive assessment.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114431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255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Real-world Testing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4745831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Rigorous testing on unseen tweets ensures the model generalizes effectively to real-world scenarios.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114431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255413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Logistic Regression Results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100161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Logistic Regression achieved the highest accuracy (85%). Challenges were noted with minority classes, particularly low recall for positive tweets.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114431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255413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Sentiment Performance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100161"/>
            <a:ext cx="30056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model's ability to distinguish between positive, negative, and neutral tweets was thoroughly evaluated to understand its strengths and weaknesses.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4253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Conclusions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690807"/>
            <a:ext cx="538639" cy="5386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444829"/>
            <a:ext cx="230338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Neutral Majority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93790" y="2910602"/>
            <a:ext cx="2303383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Majority of tweets were neutral, indicating mixed or balanced opinions.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308" y="1690807"/>
            <a:ext cx="538639" cy="53863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0308" y="2444829"/>
            <a:ext cx="230338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Negative Triggers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3420308" y="2910602"/>
            <a:ext cx="2303383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Negative sentiment spiked around product issues (battery life, pricing).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6827" y="1690807"/>
            <a:ext cx="538639" cy="53863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46827" y="2444829"/>
            <a:ext cx="230338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Positive Aspects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046827" y="2910602"/>
            <a:ext cx="230338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Positive sentiment centered around design and performance.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936212"/>
            <a:ext cx="538639" cy="53863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93790" y="5690235"/>
            <a:ext cx="230338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Insight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793790" y="6156008"/>
            <a:ext cx="2303383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Customers love Apple's design but are concerned about pricing and durability.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19720"/>
            <a:ext cx="5070753" cy="633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Recommendations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015" y="1659136"/>
            <a:ext cx="2153722" cy="124956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179" y="2262545"/>
            <a:ext cx="285155" cy="3564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31500" y="1861899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Strategic Value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5331500" y="2300407"/>
            <a:ext cx="6171128" cy="405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Helps in marketing strategies &amp; customer engagement.</a:t>
            </a:r>
            <a:endParaRPr lang="en-US" sz="1950" dirty="0"/>
          </a:p>
        </p:txBody>
      </p:sp>
      <p:sp>
        <p:nvSpPr>
          <p:cNvPr id="7" name="Shape 3"/>
          <p:cNvSpPr/>
          <p:nvPr/>
        </p:nvSpPr>
        <p:spPr>
          <a:xfrm>
            <a:off x="5179338" y="2924413"/>
            <a:ext cx="8611791" cy="11430"/>
          </a:xfrm>
          <a:prstGeom prst="roundRect">
            <a:avLst>
              <a:gd name="adj" fmla="val 745309"/>
            </a:avLst>
          </a:prstGeom>
          <a:solidFill>
            <a:srgbClr val="BDB8DF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8094" y="2959298"/>
            <a:ext cx="4307443" cy="1249561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9179" y="3405783"/>
            <a:ext cx="285155" cy="35647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08301" y="3162062"/>
            <a:ext cx="258056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Product Improvement</a:t>
            </a:r>
            <a:endParaRPr lang="en-US" sz="1950" dirty="0"/>
          </a:p>
        </p:txBody>
      </p:sp>
      <p:sp>
        <p:nvSpPr>
          <p:cNvPr id="11" name="Text 5"/>
          <p:cNvSpPr/>
          <p:nvPr/>
        </p:nvSpPr>
        <p:spPr>
          <a:xfrm>
            <a:off x="6408301" y="3600569"/>
            <a:ext cx="5325904" cy="405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Identifies pain points for product improvements.</a:t>
            </a:r>
            <a:endParaRPr lang="en-US" sz="1950" dirty="0"/>
          </a:p>
        </p:txBody>
      </p:sp>
      <p:sp>
        <p:nvSpPr>
          <p:cNvPr id="12" name="Shape 6"/>
          <p:cNvSpPr/>
          <p:nvPr/>
        </p:nvSpPr>
        <p:spPr>
          <a:xfrm>
            <a:off x="6256139" y="4224576"/>
            <a:ext cx="7534989" cy="11430"/>
          </a:xfrm>
          <a:prstGeom prst="roundRect">
            <a:avLst>
              <a:gd name="adj" fmla="val 745309"/>
            </a:avLst>
          </a:prstGeom>
          <a:solidFill>
            <a:srgbClr val="BDB8DF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293" y="4259461"/>
            <a:ext cx="6461165" cy="1249561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9298" y="4705945"/>
            <a:ext cx="285155" cy="35647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85221" y="4462224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Brand Monitoring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7485221" y="4900732"/>
            <a:ext cx="4128254" cy="405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Monitors brand perception over time.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788670" y="5813227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Action Items</a:t>
            </a:r>
            <a:endParaRPr lang="en-US" sz="1950" dirty="0"/>
          </a:p>
        </p:txBody>
      </p:sp>
      <p:sp>
        <p:nvSpPr>
          <p:cNvPr id="18" name="Shape 10"/>
          <p:cNvSpPr/>
          <p:nvPr/>
        </p:nvSpPr>
        <p:spPr>
          <a:xfrm>
            <a:off x="788670" y="6662380"/>
            <a:ext cx="456367" cy="456367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691" y="6700361"/>
            <a:ext cx="304205" cy="380286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447800" y="6662380"/>
            <a:ext cx="3556754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Track sentiment before and after major product launches.</a:t>
            </a:r>
            <a:endParaRPr lang="en-US" sz="1950" dirty="0"/>
          </a:p>
        </p:txBody>
      </p:sp>
      <p:sp>
        <p:nvSpPr>
          <p:cNvPr id="21" name="Shape 12"/>
          <p:cNvSpPr/>
          <p:nvPr/>
        </p:nvSpPr>
        <p:spPr>
          <a:xfrm>
            <a:off x="5207318" y="6662380"/>
            <a:ext cx="456367" cy="456367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3339" y="6700361"/>
            <a:ext cx="304205" cy="380286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5866448" y="6662380"/>
            <a:ext cx="3556754" cy="950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 real-time sentiment tracking for proactive customer support.</a:t>
            </a:r>
            <a:endParaRPr lang="en-US" sz="1950" dirty="0"/>
          </a:p>
        </p:txBody>
      </p:sp>
      <p:sp>
        <p:nvSpPr>
          <p:cNvPr id="24" name="Shape 14"/>
          <p:cNvSpPr/>
          <p:nvPr/>
        </p:nvSpPr>
        <p:spPr>
          <a:xfrm>
            <a:off x="9625965" y="6662380"/>
            <a:ext cx="456367" cy="456367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01986" y="6700361"/>
            <a:ext cx="304205" cy="380286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10285095" y="6662380"/>
            <a:ext cx="3556754" cy="950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Expand analysis to competitors (e.g., Samsung) for comparison.</a:t>
            </a:r>
            <a:endParaRPr lang="en-US" sz="1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681</Words>
  <Application>Microsoft Office PowerPoint</Application>
  <PresentationFormat>Custom</PresentationFormat>
  <Paragraphs>88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Arimo</vt:lpstr>
      <vt:lpstr>Calibri</vt:lpstr>
      <vt:lpstr>Outfit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2</cp:revision>
  <dcterms:created xsi:type="dcterms:W3CDTF">2025-03-30T13:01:58Z</dcterms:created>
  <dcterms:modified xsi:type="dcterms:W3CDTF">2025-03-30T13:10:41Z</dcterms:modified>
</cp:coreProperties>
</file>